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icrosoft JhengHei" panose="020B0604030504040204" pitchFamily="34" charset="-120"/>
      <p:regular r:id="rId22"/>
      <p:bold r:id="rId23"/>
    </p:embeddedFont>
    <p:embeddedFont>
      <p:font typeface="Montserrat" panose="020B0604020202020204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 Бондаренко" initials="АБ" lastIdx="2" clrIdx="0">
    <p:extLst>
      <p:ext uri="{19B8F6BF-5375-455C-9EA6-DF929625EA0E}">
        <p15:presenceInfo xmlns:p15="http://schemas.microsoft.com/office/powerpoint/2012/main" userId="f497636a1ffa46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215" d="100"/>
          <a:sy n="215" d="100"/>
        </p:scale>
        <p:origin x="23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4T19:32:21.69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1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134428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59060" y="726926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212103" y="1619875"/>
            <a:ext cx="8637247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800" i="0" u="none" strike="noStrike" cap="none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Итоговый проект </a:t>
            </a:r>
            <a:endParaRPr sz="2800" i="0" u="none" strike="noStrike" cap="none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"</a:t>
            </a:r>
            <a:r>
              <a:rPr lang="ru-RU" sz="2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Комплексное тестирование локального сайта "</a:t>
            </a:r>
            <a:r>
              <a:rPr lang="ru-RU" sz="280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СисАдмин</a:t>
            </a:r>
            <a:r>
              <a:rPr lang="ru-RU" sz="2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endParaRPr sz="2800" i="0" u="none" strike="noStrike" cap="none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530726" y="3594472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Выполнил: Бондаре</a:t>
            </a:r>
            <a:r>
              <a:rPr lang="ru" sz="18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нко А.</a:t>
            </a:r>
            <a:r>
              <a:rPr lang="ru-RU" sz="18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А.</a:t>
            </a:r>
            <a:endParaRPr sz="1800" i="0" u="none" strike="noStrike" cap="none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243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C82E43-C788-45B1-A667-E0416B1A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697081"/>
            <a:ext cx="8520600" cy="4322038"/>
          </a:xfrm>
        </p:spPr>
        <p:txBody>
          <a:bodyPr/>
          <a:lstStyle/>
          <a:p>
            <a:pPr marL="114300" indent="0">
              <a:buNone/>
            </a:pP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s=Service(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'D:/chromedriver_win32/chromedriver.exe'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driver = </a:t>
            </a: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webdriver.Chrome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AA4926"/>
                </a:solidFill>
                <a:effectLst/>
                <a:latin typeface="JetBrains Mono"/>
              </a:rPr>
              <a:t>service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=s)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driver.get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"https://idemo.bspb.ru/</a:t>
            </a:r>
            <a:r>
              <a:rPr lang="en-US" sz="1000" dirty="0" err="1">
                <a:solidFill>
                  <a:srgbClr val="6AAB73"/>
                </a:solidFill>
                <a:effectLst/>
                <a:latin typeface="JetBrains Mono"/>
              </a:rPr>
              <a:t>auth?response_type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=</a:t>
            </a:r>
            <a:r>
              <a:rPr lang="en-US" sz="1000" dirty="0" err="1">
                <a:solidFill>
                  <a:srgbClr val="6AAB73"/>
                </a:solidFill>
                <a:effectLst/>
                <a:latin typeface="JetBrains Mono"/>
              </a:rPr>
              <a:t>code&amp;client_id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=1&amp;redirect_uri=https%3A%2F%2Fidemo.bspb.ru%2Flogin%2Fsuccess&amp;prefetch_uri=https%3A%2F%2Fidemo.bspb.ru%2Flogin%2Fprefetch&amp;force_new_session=true"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driver.set_window_size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1920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1080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"login-button"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"login-</a:t>
            </a:r>
            <a:r>
              <a:rPr lang="en-US" sz="1000" dirty="0" err="1">
                <a:solidFill>
                  <a:srgbClr val="6AAB73"/>
                </a:solidFill>
                <a:effectLst/>
                <a:latin typeface="JetBrains Mono"/>
              </a:rPr>
              <a:t>otp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-button"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"accounts-index"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"payments-form"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"cards-overview-index"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"deposits-index"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"loans-index"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000" dirty="0" err="1">
                <a:solidFill>
                  <a:srgbClr val="6AAB73"/>
                </a:solidFill>
                <a:effectLst/>
                <a:latin typeface="JetBrains Mono"/>
              </a:rPr>
              <a:t>externaltraderoom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-index"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"insurance-vehicle"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driver.find_element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(By.ID, </a:t>
            </a:r>
            <a:r>
              <a:rPr lang="en-US" sz="1000" dirty="0">
                <a:solidFill>
                  <a:srgbClr val="6AAB73"/>
                </a:solidFill>
                <a:effectLst/>
                <a:latin typeface="JetBrains Mono"/>
              </a:rPr>
              <a:t>'bank-overview'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).click()</a:t>
            </a:r>
            <a:b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000" dirty="0" err="1">
                <a:solidFill>
                  <a:srgbClr val="BCBEC4"/>
                </a:solidFill>
                <a:effectLst/>
                <a:latin typeface="JetBrains Mono"/>
              </a:rPr>
              <a:t>time.sleep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000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-US" sz="10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B465CD-2C9B-4041-A543-6B2E59E6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882"/>
            <a:ext cx="8684345" cy="44664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376714-1C19-419D-8ACB-A589DBFF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07" y="2571750"/>
            <a:ext cx="3494938" cy="1102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844CB-3AFB-4E6E-9A4A-28CD78674ED5}"/>
              </a:ext>
            </a:extLst>
          </p:cNvPr>
          <p:cNvSpPr txBox="1"/>
          <p:nvPr/>
        </p:nvSpPr>
        <p:spPr>
          <a:xfrm>
            <a:off x="593889" y="933254"/>
            <a:ext cx="823841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В ходе проверки веб-сайта было написано 93 тест-кейса на 2 сайта(</a:t>
            </a:r>
            <a:r>
              <a:rPr lang="ru-RU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Курсовой проект по дисциплине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ru-RU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Системное администрирование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и </a:t>
            </a:r>
            <a:r>
              <a:rPr 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ru-RU" sz="11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Собаседник</a:t>
            </a:r>
            <a:r>
              <a:rPr 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”)</a:t>
            </a:r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В результате проверки было обнаружено 15 дефекта.</a:t>
            </a:r>
          </a:p>
          <a:p>
            <a:endParaRPr lang="ru-RU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Имеются 3 критических дефекта.</a:t>
            </a:r>
          </a:p>
          <a:p>
            <a:endParaRPr lang="ru-RU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На текущий момент, веб-сайт </a:t>
            </a:r>
            <a:r>
              <a:rPr 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ru-RU" sz="11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Собаседник</a:t>
            </a:r>
            <a:r>
              <a:rPr 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r>
              <a:rPr lang="ru-RU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не может быть отдан в релиз. Необходима уточнить ТЗ, правки основного функционала.</a:t>
            </a:r>
          </a:p>
          <a:p>
            <a:endParaRPr lang="ru-RU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Было проведено функциональное, 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UI\UX </a:t>
            </a: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тестирование. И этого было достаточно для того чтобы 95% сайта было проверено. 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40677" y="334440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124877" y="1107648"/>
            <a:ext cx="5644327" cy="39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GIT, Postman, MySQL, Selenium IDE, PyCharm. Самостоятельно написал небольшой код на языке Python.</a:t>
            </a:r>
            <a:endParaRPr lang="ru" dirty="0">
              <a:solidFill>
                <a:srgbClr val="44546A"/>
              </a:solidFill>
              <a:ea typeface="Montserrat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Montserrat"/>
              </a:rPr>
              <a:t>Мне очень понравился преподователь и отмосфера </a:t>
            </a:r>
            <a:r>
              <a:rPr lang="ru-RU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Montserrat"/>
              </a:rPr>
              <a:t>в коллективе.</a:t>
            </a:r>
            <a:endParaRPr lang="ru" dirty="0">
              <a:latin typeface="Microsoft JhengHei" panose="020B0604030504040204" pitchFamily="34" charset="-120"/>
              <a:ea typeface="Microsoft JhengHei" panose="020B0604030504040204" pitchFamily="34" charset="-120"/>
              <a:sym typeface="Montserrat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9331" y="2663071"/>
            <a:ext cx="2820502" cy="20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Содержание</a:t>
            </a:r>
            <a:endParaRPr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BF3328-63C7-4ABC-B3BD-DC90DFB0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7" y="712925"/>
            <a:ext cx="8343765" cy="41607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3CF7C4-2320-4486-B2AE-E9476F17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3" y="749430"/>
            <a:ext cx="7330874" cy="43940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BCD3CA-D467-46E3-9FD2-58D4DBE0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6" y="674702"/>
            <a:ext cx="7692887" cy="4468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40DB83-9A66-42EA-A755-CD5695F0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120"/>
            <a:ext cx="9144000" cy="2799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A6DBF-7387-4F67-BE90-51216BC1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42"/>
            <a:ext cx="9144000" cy="4128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C73B44-D086-4912-A424-ABFE5D68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925"/>
            <a:ext cx="5339918" cy="430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6735B5-FBFE-4F43-AF23-F4346D72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7" y="712925"/>
            <a:ext cx="3804081" cy="40410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 dirty="0">
              <a:solidFill>
                <a:srgbClr val="3052E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E81CD-4C8E-447D-A049-D67CF0F0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019"/>
            <a:ext cx="9144000" cy="24514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73DEA-E95C-4115-ADB1-7E75C8E9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" y="665061"/>
            <a:ext cx="9144000" cy="17098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623</Words>
  <Application>Microsoft Office PowerPoint</Application>
  <PresentationFormat>Экран (16:9)</PresentationFormat>
  <Paragraphs>52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JetBrains Mono</vt:lpstr>
      <vt:lpstr>Arial</vt:lpstr>
      <vt:lpstr>Montserrat</vt:lpstr>
      <vt:lpstr>Microsoft JhengHei</vt:lpstr>
      <vt:lpstr>Calibri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Disya</dc:creator>
  <cp:lastModifiedBy>Александ Бондаренко</cp:lastModifiedBy>
  <cp:revision>7</cp:revision>
  <dcterms:modified xsi:type="dcterms:W3CDTF">2023-05-15T18:37:09Z</dcterms:modified>
</cp:coreProperties>
</file>